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271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0"/>
    <p:restoredTop sz="88767"/>
  </p:normalViewPr>
  <p:slideViewPr>
    <p:cSldViewPr snapToGrid="0" snapToObjects="1">
      <p:cViewPr varScale="1">
        <p:scale>
          <a:sx n="95" d="100"/>
          <a:sy n="95" d="100"/>
        </p:scale>
        <p:origin x="2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5634556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&lt; nome evento &gt;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058" y="732607"/>
            <a:ext cx="3748914" cy="3748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6" y="62351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66" y="1771738"/>
            <a:ext cx="3842905" cy="43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" y="3931922"/>
            <a:ext cx="2107110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838145" y="575404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509" y="6447187"/>
            <a:ext cx="2167082" cy="9554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702282" y="2448461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6502400" y="2448461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stefano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</a:t>
            </a:r>
          </a:p>
          <a:p>
            <a:pPr marL="1143000" indent="-1143000">
              <a:buAutoNum type="arabicPeriod"/>
            </a:pPr>
            <a:r>
              <a:rPr lang="en-US" dirty="0"/>
              <a:t>Break</a:t>
            </a:r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340</Words>
  <Application>Microsoft Macintosh PowerPoint</Application>
  <PresentationFormat>Custom</PresentationFormat>
  <Paragraphs>118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Taillefert Stefano</cp:lastModifiedBy>
  <cp:revision>13</cp:revision>
  <dcterms:modified xsi:type="dcterms:W3CDTF">2021-11-26T16:34:38Z</dcterms:modified>
</cp:coreProperties>
</file>